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  <p:sldMasterId id="2147483744" r:id="rId3"/>
    <p:sldMasterId id="2147483762" r:id="rId4"/>
  </p:sldMasterIdLst>
  <p:notesMasterIdLst>
    <p:notesMasterId r:id="rId30"/>
  </p:notesMasterIdLst>
  <p:handoutMasterIdLst>
    <p:handoutMasterId r:id="rId31"/>
  </p:handoutMasterIdLst>
  <p:sldIdLst>
    <p:sldId id="1358" r:id="rId5"/>
    <p:sldId id="1224" r:id="rId6"/>
    <p:sldId id="1355" r:id="rId7"/>
    <p:sldId id="1354" r:id="rId8"/>
    <p:sldId id="686" r:id="rId9"/>
    <p:sldId id="694" r:id="rId10"/>
    <p:sldId id="257" r:id="rId11"/>
    <p:sldId id="259" r:id="rId12"/>
    <p:sldId id="260" r:id="rId13"/>
    <p:sldId id="1312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7" r:id="rId2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AECC1B-F4AE-420B-AB92-3CD7F315B0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(53)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1FABE2-05BF-430F-9CBA-9DBA3BAD13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3/7/2021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FCEEA-A98E-4EC8-A245-DF19E5139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4CA58-EC01-45C8-AE21-FFE66C3A63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C4CAC-22AE-4D8A-8FFC-1201B95C2381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3025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(53)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3/7/2021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60F28-F678-4743-9053-0AB49F6E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1819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52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32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411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559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19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96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66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83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420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1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350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42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773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848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86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250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946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754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964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63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81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777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66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90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49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87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21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00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99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75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03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021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087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53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86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8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55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10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76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1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17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21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82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588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5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44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94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58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75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379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91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20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50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65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50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21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73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24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460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CBB8-736D-48FF-8305-8EFAABC30852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6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Tuesday, March 9, 2021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789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282FA3C6-7C60-430F-B028-42B5104B86BE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49645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March 7,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1828800" y="609600"/>
            <a:ext cx="5562600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144,000</a:t>
            </a:r>
          </a:p>
        </p:txBody>
      </p:sp>
      <p:sp>
        <p:nvSpPr>
          <p:cNvPr id="189444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153400" cy="470898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 Literal</a:t>
            </a:r>
          </a:p>
          <a:p>
            <a:pPr marL="742950" marR="0" lvl="1" indent="-28575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Seal is not a literal seal (chapter 7)</a:t>
            </a: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Four corners are not literal corners (chapter 7)</a:t>
            </a: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twelve tribes (chapter 7)</a:t>
            </a: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Virgins (chapter 14)</a:t>
            </a: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If already have 144,000 – cannot be 144,001!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It </a:t>
            </a: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The Idea of Completeness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12 X 12 (Religious number) Multiplied X 1000</a:t>
            </a: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Absolute completeness</a:t>
            </a: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00100" marR="0" lvl="1" indent="-34290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Not one of the faithful will be lost!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567A8B-8C68-403F-AF3B-74915A4D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70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590675"/>
            <a:ext cx="6553199" cy="499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85681" y="1748834"/>
            <a:ext cx="4876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heard a </a:t>
            </a:r>
            <a:r>
              <a:rPr kumimoji="0" lang="en-US" sz="36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voice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from heaven,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the voice of many waters, and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the voice of a great thunder: and the voice which I heard (was)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(the voice) of harpers harping with their harps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02A097-6F8F-4E58-9289-67F23C062CE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36831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Voice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83921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voice 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from heaven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sound of: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Many waters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(1:15)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Loud thunder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(6:1)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Harpists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,”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 only loud but melodious and attractive.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Remember, this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figurative language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F344DE-93F3-4A7F-9853-D598DBD429A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51693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352014"/>
            <a:ext cx="7467600" cy="5315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57154" y="1670640"/>
            <a:ext cx="5867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they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sing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as it were a new song before the throne, and before the four living creatures and the elders: and no man could learn the song save the hundred and forty and four thousand,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(even) they that had been purchased out of the earth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2CFE3E-D3ED-479C-9551-31252B3445A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232646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1579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New Song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98182"/>
          </a:xfr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They were singing 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new song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Before the throne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Before the four living creatures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Before the elders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“No one could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learn the song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except the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144,000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Only those who had been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purchased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with, and received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redemption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in, Christ’s blood! (Rev. 1:5; 5:9)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3962BA-E8C9-4D29-A125-E7B30C57E00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34910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56277" y="1990182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These are they that were not defiled with women; for they are virgins.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These (are) they that follow the Lamb whithersoever he </a:t>
            </a:r>
            <a:r>
              <a:rPr kumimoji="0" lang="en-US" sz="3200" b="1" i="1" u="sng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goeth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 These were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purchased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from among men, (to be) the 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unto God and unto the Lamb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FE0FB9-C3D1-4665-B233-034DEC1E94A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356584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57546" y="2153238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in their mouth was found no lie: they are without blemish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A28624-72C4-41E9-9431-7CEDB78DEBD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70756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Description of the 144,000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76583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144,000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(Ephesians 1:13-14)</a:t>
            </a:r>
          </a:p>
          <a:p>
            <a:pPr lvl="1"/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Have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names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 (Father/Son) upon them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  <a:cs typeface="Arial" panose="020B0604020202020204" pitchFamily="34" charset="0"/>
              </a:rPr>
              <a:t>Were not defiled with women</a:t>
            </a:r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” 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(righteous individuals) (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2 Corinthians 11:2; 1 Corinthians 6:20; Ephesians 5:11ff)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  <a:cs typeface="Arial" panose="020B0604020202020204" pitchFamily="34" charset="0"/>
              </a:rPr>
              <a:t>Who follow the Lamb wherever He goes</a:t>
            </a:r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”</a:t>
            </a:r>
            <a:b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(1 Corinthians 11:1; 1 Peter 2:21-22)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  <a:cs typeface="Arial" panose="020B0604020202020204" pitchFamily="34" charset="0"/>
              </a:rPr>
              <a:t>Redeemed from among men</a:t>
            </a:r>
            <a:r>
              <a:rPr lang="en-US" i="1" dirty="0">
                <a:latin typeface="Arial Narrow" panose="020B0606020202030204" pitchFamily="34" charset="0"/>
                <a:cs typeface="Arial" panose="020B0604020202020204" pitchFamily="34" charset="0"/>
              </a:rPr>
              <a:t>”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(from the earth)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b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(Acts 20:28; 1 Peter 1:18)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49840B-FFB6-4C68-A3B5-29D35DB0FF9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49958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1016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144,000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(Ephesians 1:13-14)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First fruits to God and to the Lamb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(James 1:18)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figure of harvest acceptable to God – separated for His use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(14:14-16)</a:t>
            </a:r>
          </a:p>
          <a:p>
            <a:pPr lvl="1">
              <a:spcBef>
                <a:spcPts val="1200"/>
              </a:spcBef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Free from deceit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without blemish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Christ is Lord!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(Colossians 1:22; Ephesians 5:26-27; Jude 24-25)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Description of the 144,000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A11FF1-9487-455E-BC07-65F4BC4CED9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32307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Coming Attractions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79606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Six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great proclamations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 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headline banners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Two 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videos of the sickle of Judgment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Preview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what God is going to do…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God knows what He is going to do; He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rules in the kingdoms of man!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Revelation 14:6-20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CBEF8B-978C-4975-8D66-46F54DE32EE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96687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E862-DF9B-4095-AB45-FA97B5EB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007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Resources used: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C2B-197C-47B6-B860-A4CE7A6D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568445"/>
            <a:ext cx="8814062" cy="6237605"/>
          </a:xfr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Study Of The Book Of Revelation by Bob Dodson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More Than Conquerors by William Hendriksen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Overcoming With The Lamb, Florida College Annual Lectures, February 7-10, 1994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Revelation: An Introduction and Commentary by Homer Hailey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(Truth Commentaries)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(A Study Workbook)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by Donnie Rader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charts by Keith Greer. 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Studies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Old Testament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Revelation Of Saint John The Divine by G.B. Caird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Book of Revelation by Foy E. Wallace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Avenging of the Apostles and Prophets by Arthur M. Ogden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Worthy Is The Lamb by Ray Summers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Written exchange on “The Domitian Persecution” between Arthur M. Ogden and Ferrell Jenkins presented in Searching The Scriptures, June 12, 1989, pages 7-12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4E7D-2D11-4884-8988-18A78F2A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6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66973" y="1904216"/>
            <a:ext cx="5867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I saw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another angel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flying in mid heaven, having eternal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 tidings to proclaim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unto them that dwell on the earth, and unto every nation and tribe and tongue and people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845E56-7E1B-43B4-A03C-0C2001FF1C8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8182622F-6CBA-4769-8AB2-38D022FC2397}"/>
              </a:ext>
            </a:extLst>
          </p:cNvPr>
          <p:cNvSpPr/>
          <p:nvPr/>
        </p:nvSpPr>
        <p:spPr>
          <a:xfrm>
            <a:off x="342900" y="2790139"/>
            <a:ext cx="1295400" cy="612648"/>
          </a:xfrm>
          <a:prstGeom prst="wedgeEllipseCallout">
            <a:avLst>
              <a:gd name="adj1" fmla="val 85050"/>
              <a:gd name="adj2" fmla="val -7463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Gospel</a:t>
            </a:r>
          </a:p>
        </p:txBody>
      </p:sp>
    </p:spTree>
    <p:extLst>
      <p:ext uri="{BB962C8B-B14F-4D97-AF65-F5344CB8AC3E}">
        <p14:creationId xmlns:p14="http://schemas.microsoft.com/office/powerpoint/2010/main" val="209792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19125" y="14478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42389" y="1648119"/>
            <a:ext cx="5867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he saith with a great voice,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Fear God, and give him glory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hour of his judgment is come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and worship him that made the heaven and the earth and sea and fountains of waters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8AFFA5-3220-41E4-9503-7AD6BE130072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0220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Banner Number 1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0493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Triumph of Righteousness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Eternal Good News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Chapters 15-16</a:t>
            </a:r>
          </a:p>
          <a:p>
            <a:r>
              <a:rPr lang="en-US" dirty="0">
                <a:latin typeface="Arial Narrow" panose="020B0606020202030204" pitchFamily="34" charset="0"/>
              </a:rPr>
              <a:t>Brought by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another angel</a:t>
            </a:r>
            <a:r>
              <a:rPr lang="en-US" i="1" dirty="0">
                <a:latin typeface="Arial Narrow" panose="020B0606020202030204" pitchFamily="34" charset="0"/>
              </a:rPr>
              <a:t>” </a:t>
            </a:r>
            <a:r>
              <a:rPr lang="en-US" dirty="0">
                <a:latin typeface="Arial Narrow" panose="020B0606020202030204" pitchFamily="34" charset="0"/>
              </a:rPr>
              <a:t>to differentiate from those mentioned earlier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Flying in the midst of heaven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Having an eternal gospel to preach to those living on earth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Judgment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Romans 2:16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Repentance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Acts 14:15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AD55BE-5A5F-4B25-B202-90C67ED14C9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348544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8094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Triumph of Righteousness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Eternal Good News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Chapters 15-16</a:t>
            </a:r>
          </a:p>
          <a:p>
            <a:r>
              <a:rPr lang="en-US" dirty="0">
                <a:latin typeface="Arial Narrow" panose="020B0606020202030204" pitchFamily="34" charset="0"/>
              </a:rPr>
              <a:t>Proclaimed …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Fear God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He is Creator of all the earth.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Worship Him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For the hour of His judgment has come</a:t>
            </a:r>
            <a:r>
              <a:rPr lang="en-US" i="1" dirty="0">
                <a:latin typeface="Arial Narrow" panose="020B0606020202030204" pitchFamily="34" charset="0"/>
              </a:rPr>
              <a:t>.”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John 3:18-19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Banner Number 1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9E3FEC-C5A6-4652-BDC5-869F1DC9325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04550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56495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>
                <a:latin typeface="Arial Narrow" panose="020B0606020202030204" pitchFamily="34" charset="0"/>
              </a:rPr>
              <a:t>Triumph of Righteousness</a:t>
            </a:r>
          </a:p>
          <a:p>
            <a:r>
              <a:rPr lang="en-US" sz="2800" b="1" dirty="0">
                <a:latin typeface="Arial Narrow" panose="020B0606020202030204" pitchFamily="34" charset="0"/>
              </a:rPr>
              <a:t>Eternal Good News</a:t>
            </a:r>
            <a:r>
              <a:rPr lang="en-US" sz="2800" dirty="0">
                <a:latin typeface="Arial Narrow" panose="020B0606020202030204" pitchFamily="34" charset="0"/>
              </a:rPr>
              <a:t> – </a:t>
            </a:r>
            <a:r>
              <a:rPr lang="en-US" sz="2800" b="1" dirty="0">
                <a:latin typeface="Arial Narrow" panose="020B0606020202030204" pitchFamily="34" charset="0"/>
              </a:rPr>
              <a:t>Chapters 15-16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God’s purposes will not be defeated!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God will not allow His righteous children to be trampled on indefinitely!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Sinners will perish, and righteousness will triumph – rejoice!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God’s wrath is as holy as His love.</a:t>
            </a:r>
          </a:p>
          <a:p>
            <a:r>
              <a:rPr lang="en-US" sz="2800" dirty="0">
                <a:latin typeface="Arial Narrow" panose="020B0606020202030204" pitchFamily="34" charset="0"/>
              </a:rPr>
              <a:t>There’ll always be consequences for ungodliness.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Banner Number 1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17EF17-59CD-49FF-BA4D-CFFF3E13FAB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91669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233"/>
            <a:ext cx="8229600" cy="5250668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Consequences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 – 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More in Chapters 17,18</a:t>
            </a:r>
          </a:p>
          <a:p>
            <a:pPr lvl="1"/>
            <a:r>
              <a:rPr lang="en-US" sz="3600" b="1" dirty="0">
                <a:latin typeface="Arial Narrow" panose="020B0606020202030204" pitchFamily="34" charset="0"/>
                <a:cs typeface="Arial" panose="020B0604020202020204" pitchFamily="34" charset="0"/>
              </a:rPr>
              <a:t>Old Testament Babylon was a place of arrogance and rebellion against God.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NOTE: Isaiah 13:17-22; 21:9; 47:5-9; 48:14; Jeremiah 50:32, 38; 51:7-8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It was so wicked God overthrew it completely; it was never rebuilt.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Repetition for tragic emphasis (prophetic)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Banner Number 2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054D36-B6DF-4F17-ACBF-DE839695BD2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15782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9234"/>
            <a:ext cx="8229600" cy="701731"/>
          </a:xfrm>
          <a:noFill/>
        </p:spPr>
        <p:txBody>
          <a:bodyPr>
            <a:spAutoFit/>
          </a:bodyPr>
          <a:lstStyle/>
          <a:p>
            <a:pPr algn="ctr"/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762000" y="1866900"/>
            <a:ext cx="7620484" cy="403187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II.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 And The Dragon In Conflict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(12-22)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(Deeper Spiritual Meaning)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A.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War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(12-14)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B.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Bowls of Wrath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(15-16)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C.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Fall of Babylon the Harlot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(17-18)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D.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Victory of God’s people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(19-21)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E.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Warnings about the Book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(22)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19E1A8-556C-416F-9A72-1040CA6A2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10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762000" y="990600"/>
            <a:ext cx="3352800" cy="449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1-11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Victory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the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vantage point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the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 / Earth</a:t>
            </a:r>
          </a:p>
        </p:txBody>
      </p:sp>
      <p:sp>
        <p:nvSpPr>
          <p:cNvPr id="188419" name="Rectangle 3"/>
          <p:cNvSpPr>
            <a:spLocks noChangeArrowheads="1"/>
          </p:cNvSpPr>
          <p:nvPr/>
        </p:nvSpPr>
        <p:spPr bwMode="auto">
          <a:xfrm>
            <a:off x="5029200" y="990600"/>
            <a:ext cx="3352800" cy="449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12-22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Victory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the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vantage point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/ Heaven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8D8CF3-E7F1-4887-803B-3443B50CD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938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2252006" y="642491"/>
            <a:ext cx="4639988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Victorious Lamb</a:t>
            </a: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159753" name="Text Box 9"/>
          <p:cNvSpPr txBox="1">
            <a:spLocks noChangeArrowheads="1"/>
          </p:cNvSpPr>
          <p:nvPr/>
        </p:nvSpPr>
        <p:spPr bwMode="auto">
          <a:xfrm>
            <a:off x="301654" y="2057400"/>
            <a:ext cx="8587819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 defTabSz="150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defTabSz="150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defTabSz="150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defTabSz="150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defTabSz="150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defTabSz="150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defTabSz="150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defTabSz="150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defTabSz="150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150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Lamb and 144,000 on Mt. Zion (verses 1-5)</a:t>
            </a:r>
          </a:p>
          <a:p>
            <a:pPr marL="514350" marR="0" lvl="0" indent="-514350" algn="l" defTabSz="150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150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Messages from Heaven (verses 6-13)</a:t>
            </a:r>
          </a:p>
          <a:p>
            <a:pPr marL="514350" marR="0" lvl="0" indent="-514350" algn="l" defTabSz="150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150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Harvest Time (verses 14-20)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DD920A-EBC9-442F-9C0A-45DA46E7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88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9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9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9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9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97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AutoShape 2"/>
          <p:cNvSpPr>
            <a:spLocks noChangeArrowheads="1"/>
          </p:cNvSpPr>
          <p:nvPr/>
        </p:nvSpPr>
        <p:spPr bwMode="auto">
          <a:xfrm>
            <a:off x="2478375" y="781734"/>
            <a:ext cx="4339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 The Point?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952500" y="2133600"/>
            <a:ext cx="73914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Victory and Judgment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47700" y="3124200"/>
            <a:ext cx="8001000" cy="280076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12 – It’s all a battle With Satan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13 – Rome (ally of Satan) Fail!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 – Paganism, False Prophet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Chapter 14 – God and His people – Victory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E4D006-7A25-42D1-9D9F-14FE03DD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37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 of Revelation:</a:t>
            </a:r>
            <a:br>
              <a:rPr lang="en-US" b="1" u="sng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u="sng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400800" cy="1077218"/>
          </a:xfrm>
          <a:solidFill>
            <a:schemeClr val="tx2">
              <a:lumMod val="75000"/>
            </a:schemeClr>
          </a:solidFill>
          <a:ln w="38100">
            <a:solidFill>
              <a:srgbClr val="FFC000"/>
            </a:solidFill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 and His Righteous Forces</a:t>
            </a:r>
          </a:p>
        </p:txBody>
      </p:sp>
      <p:pic>
        <p:nvPicPr>
          <p:cNvPr id="4" name="Picture 2" descr="C:\WINDOWS\Desktop\Revelation Illustrated\Powerpoint JPEG Images\Img0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1"/>
            <a:ext cx="632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EBA89E6-B030-4921-B7BE-94132BD196B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889667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14:1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28662" y="1600200"/>
            <a:ext cx="7686676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68565" y="1720553"/>
            <a:ext cx="532447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I saw, and behold, </a:t>
            </a:r>
            <a:r>
              <a:rPr kumimoji="0" lang="en-US" sz="36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Lamb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standing on the mount Zion, and with him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hundred and forty and four thousand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having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name, and the name of 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his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Father,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written on their foreheads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DB768D-BE76-4D70-8441-09C3F275A83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70729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Lamb and His 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354" y="1411663"/>
            <a:ext cx="8338008" cy="5401479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sz="3500" b="1" dirty="0">
                <a:latin typeface="Arial Narrow" panose="020B0606020202030204" pitchFamily="34" charset="0"/>
              </a:rPr>
              <a:t>The</a:t>
            </a:r>
            <a:r>
              <a:rPr lang="en-US" sz="3500" dirty="0">
                <a:latin typeface="Arial Narrow" panose="020B0606020202030204" pitchFamily="34" charset="0"/>
              </a:rPr>
              <a:t> </a:t>
            </a:r>
            <a:r>
              <a:rPr lang="en-US" sz="3500" b="1" dirty="0">
                <a:latin typeface="Arial Narrow" panose="020B0606020202030204" pitchFamily="34" charset="0"/>
              </a:rPr>
              <a:t>Lamb</a:t>
            </a:r>
          </a:p>
          <a:p>
            <a:pPr lvl="1">
              <a:spcBef>
                <a:spcPts val="0"/>
              </a:spcBef>
            </a:pPr>
            <a:r>
              <a:rPr lang="en-US" sz="3000" dirty="0">
                <a:latin typeface="Arial Narrow" panose="020B0606020202030204" pitchFamily="34" charset="0"/>
              </a:rPr>
              <a:t>Victorious Christ of Chapter 5</a:t>
            </a:r>
          </a:p>
          <a:p>
            <a:r>
              <a:rPr lang="en-US" sz="3500" b="1" dirty="0">
                <a:latin typeface="Arial Narrow" panose="020B0606020202030204" pitchFamily="34" charset="0"/>
              </a:rPr>
              <a:t>Standing on Mount Zion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Heavenly Jerusalem (</a:t>
            </a:r>
            <a:r>
              <a:rPr lang="en-US" b="1" dirty="0">
                <a:latin typeface="Arial Narrow" panose="020B0606020202030204" pitchFamily="34" charset="0"/>
              </a:rPr>
              <a:t>Psalms 125:1; Hebrews 12:22-23)</a:t>
            </a:r>
            <a:endParaRPr lang="en-US" dirty="0">
              <a:latin typeface="Arial Narrow" panose="020B060602020203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</a:rPr>
              <a:t>144,000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(</a:t>
            </a:r>
            <a:r>
              <a:rPr lang="en-US" b="1" dirty="0">
                <a:latin typeface="Arial Narrow" panose="020B0606020202030204" pitchFamily="34" charset="0"/>
              </a:rPr>
              <a:t>7:1-8</a:t>
            </a:r>
            <a:r>
              <a:rPr lang="en-US" dirty="0">
                <a:latin typeface="Arial Narrow" panose="020B0606020202030204" pitchFamily="34" charset="0"/>
              </a:rPr>
              <a:t>) sealed by God for their faithfulness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</a:rPr>
              <a:t>His name</a:t>
            </a:r>
          </a:p>
          <a:p>
            <a:pPr lvl="1"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Name carries power </a:t>
            </a:r>
            <a:r>
              <a:rPr lang="en-US" b="1" dirty="0">
                <a:latin typeface="Arial Narrow" panose="020B0606020202030204" pitchFamily="34" charset="0"/>
              </a:rPr>
              <a:t>(Acts 4:12; Philippians 2:9-11)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</a:rPr>
              <a:t>His Father’s name written on their foreheads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John 14:6; Revelation 13:16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446C57-146A-4488-A34B-F3224561AFA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88412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4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1361</Words>
  <Application>Microsoft Office PowerPoint</Application>
  <PresentationFormat>On-screen Show (4:3)</PresentationFormat>
  <Paragraphs>182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Arial Narrow</vt:lpstr>
      <vt:lpstr>Calibri</vt:lpstr>
      <vt:lpstr>Corbel</vt:lpstr>
      <vt:lpstr>Times New Roman</vt:lpstr>
      <vt:lpstr>Wingdings</vt:lpstr>
      <vt:lpstr>Depth</vt:lpstr>
      <vt:lpstr>1_Office Theme</vt:lpstr>
      <vt:lpstr>3_Depth</vt:lpstr>
      <vt:lpstr>1_Depth</vt:lpstr>
      <vt:lpstr>A Study Of  The Book Of Revelation</vt:lpstr>
      <vt:lpstr>Resources used:</vt:lpstr>
      <vt:lpstr>Revelation</vt:lpstr>
      <vt:lpstr>PowerPoint Presentation</vt:lpstr>
      <vt:lpstr>PowerPoint Presentation</vt:lpstr>
      <vt:lpstr>PowerPoint Presentation</vt:lpstr>
      <vt:lpstr>Book of Revelation: Chapter 14</vt:lpstr>
      <vt:lpstr>Revelation 14:1</vt:lpstr>
      <vt:lpstr>The Lamb and His Own</vt:lpstr>
      <vt:lpstr>PowerPoint Presentation</vt:lpstr>
      <vt:lpstr>Revelation 14:2</vt:lpstr>
      <vt:lpstr>A Voice …</vt:lpstr>
      <vt:lpstr>Revelation 14:3</vt:lpstr>
      <vt:lpstr>The New Song</vt:lpstr>
      <vt:lpstr>Revelation 14:4</vt:lpstr>
      <vt:lpstr>Revelation 14:5</vt:lpstr>
      <vt:lpstr>A Description of the 144,000</vt:lpstr>
      <vt:lpstr>A Description of the 144,000</vt:lpstr>
      <vt:lpstr>Coming Attractions …</vt:lpstr>
      <vt:lpstr>Revelation 14:6</vt:lpstr>
      <vt:lpstr>Revelation 14:7</vt:lpstr>
      <vt:lpstr>Banner Number 1 …</vt:lpstr>
      <vt:lpstr>Banner Number 1 …</vt:lpstr>
      <vt:lpstr>Banner Number 1…</vt:lpstr>
      <vt:lpstr>Banner Number 2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27</cp:revision>
  <cp:lastPrinted>2021-03-10T00:58:08Z</cp:lastPrinted>
  <dcterms:created xsi:type="dcterms:W3CDTF">2021-02-28T18:57:33Z</dcterms:created>
  <dcterms:modified xsi:type="dcterms:W3CDTF">2021-03-10T00:58:11Z</dcterms:modified>
</cp:coreProperties>
</file>